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Procédure de paiement des frais de scolarité à l'INFAS via TrésorPay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200"/>
            </a:pPr>
            <a:r>
              <a:t>Guide utilisateur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Accéder à la plateforme INFAS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https://www.infasnumeric.ci/login.php</a:t>
            </a:r>
            <a:br/>
            <a:r>
              <a:t>- Public: numéro de table</a:t>
            </a:r>
            <a:br/>
            <a:r>
              <a:t>- Privé: matricule</a:t>
            </a:r>
            <a:br/>
            <a:r>
              <a:t>Mot de passe initial: 123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Générer la recette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Mes paiements &gt; choisir la bande rouge &gt; devient jaune &gt; redirection TrésorPay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Paiement via TrésorMoney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Paiement &gt; Avis de recette &gt; identifiant &gt; vérifier &gt; Payer &gt; confirmation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Paiement via *760#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Option 2 Paiement &gt; Option 3 Avis de recette &gt; identifiant &gt; confirmer avec mot de passe TrésorMoney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Jaune → Vert après paiement.</a:t>
            </a:r>
            <a:br/>
            <a:r>
              <a:t>Répéter jusqu'au paiement complet.</a:t>
            </a:r>
            <a:br/>
            <a:r>
              <a:t>Rouge: non activée</a:t>
            </a:r>
            <a:br/>
            <a:r>
              <a:t>Jaune: en attente</a:t>
            </a:r>
            <a:br/>
            <a:r>
              <a:t>Vert: payée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